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7" r:id="rId1"/>
  </p:sldMasterIdLst>
  <p:sldIdLst>
    <p:sldId id="256" r:id="rId2"/>
    <p:sldId id="258" r:id="rId3"/>
    <p:sldId id="257" r:id="rId4"/>
    <p:sldId id="300" r:id="rId5"/>
    <p:sldId id="303" r:id="rId6"/>
    <p:sldId id="304" r:id="rId7"/>
    <p:sldId id="297" r:id="rId8"/>
    <p:sldId id="301" r:id="rId9"/>
    <p:sldId id="294" r:id="rId10"/>
    <p:sldId id="306" r:id="rId11"/>
    <p:sldId id="305" r:id="rId12"/>
    <p:sldId id="308" r:id="rId13"/>
    <p:sldId id="30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B8BB1D-B657-4EE7-8377-35B764D0832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9DF16F-3E1C-445C-93D4-150FBD4D59A3}">
      <dgm:prSet phldrT="[Текст]" custT="1"/>
      <dgm:spPr/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001 «Услуги по обеспечению деятельности </a:t>
          </a:r>
          <a:r>
            <a:rPr lang="ru-RU" sz="1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акима</a:t>
          </a:r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 города районного значения, села, поселка, сельского округа»</a:t>
          </a:r>
          <a:endParaRPr lang="ru-RU" sz="1000" dirty="0"/>
        </a:p>
      </dgm:t>
    </dgm:pt>
    <dgm:pt modelId="{B71C5C3E-4620-4429-9088-BEE2272F0077}" type="parTrans" cxnId="{30F9FF73-1F65-4F10-986D-DBB14ABBD22F}">
      <dgm:prSet/>
      <dgm:spPr/>
      <dgm:t>
        <a:bodyPr/>
        <a:lstStyle/>
        <a:p>
          <a:endParaRPr lang="ru-RU"/>
        </a:p>
      </dgm:t>
    </dgm:pt>
    <dgm:pt modelId="{91D7EC94-DD0C-47C0-A869-FA73E1EE4E99}" type="sibTrans" cxnId="{30F9FF73-1F65-4F10-986D-DBB14ABBD22F}">
      <dgm:prSet/>
      <dgm:spPr/>
      <dgm:t>
        <a:bodyPr/>
        <a:lstStyle/>
        <a:p>
          <a:endParaRPr lang="ru-RU"/>
        </a:p>
      </dgm:t>
    </dgm:pt>
    <dgm:pt modelId="{AE68B67F-9367-414D-B679-F54C66B5E3F4}">
      <dgm:prSet phldrT="[Текст]" custT="1"/>
      <dgm:spPr/>
      <dgm:t>
        <a:bodyPr/>
        <a:lstStyle/>
        <a:p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006 «П о д </a:t>
          </a:r>
          <a:r>
            <a:rPr lang="ru-RU" sz="11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</a:t>
          </a:r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е р ж к а</a:t>
          </a:r>
        </a:p>
        <a:p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культурно-досуговой работы на</a:t>
          </a:r>
        </a:p>
        <a:p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местном уровне»</a:t>
          </a:r>
          <a:endParaRPr lang="ru-RU" sz="1100" dirty="0"/>
        </a:p>
      </dgm:t>
    </dgm:pt>
    <dgm:pt modelId="{29E588B5-2283-436A-9727-68A071ACE936}" type="parTrans" cxnId="{759D8E52-5A4E-4008-AA29-5C9639787C61}">
      <dgm:prSet/>
      <dgm:spPr/>
      <dgm:t>
        <a:bodyPr/>
        <a:lstStyle/>
        <a:p>
          <a:endParaRPr lang="ru-RU"/>
        </a:p>
      </dgm:t>
    </dgm:pt>
    <dgm:pt modelId="{9D905D85-98B3-45EF-9FB7-18C80F3FAF47}" type="sibTrans" cxnId="{759D8E52-5A4E-4008-AA29-5C9639787C61}">
      <dgm:prSet/>
      <dgm:spPr/>
      <dgm:t>
        <a:bodyPr/>
        <a:lstStyle/>
        <a:p>
          <a:endParaRPr lang="ru-RU"/>
        </a:p>
      </dgm:t>
    </dgm:pt>
    <dgm:pt modelId="{4F83C980-3402-4C23-ADBC-BA0D6AFE120D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008 «Освещение улиц в населенных пунктах»</a:t>
          </a:r>
          <a:endParaRPr lang="ru-RU" sz="1200" dirty="0"/>
        </a:p>
      </dgm:t>
    </dgm:pt>
    <dgm:pt modelId="{D41F8F24-ACBD-4A05-81EA-3BE558B35C9B}" type="parTrans" cxnId="{4FF19F2B-32D2-4731-93B4-32A09499CD35}">
      <dgm:prSet/>
      <dgm:spPr/>
      <dgm:t>
        <a:bodyPr/>
        <a:lstStyle/>
        <a:p>
          <a:endParaRPr lang="ru-RU"/>
        </a:p>
      </dgm:t>
    </dgm:pt>
    <dgm:pt modelId="{10C8AB6D-5A96-44F5-A411-67E83C3CF385}" type="sibTrans" cxnId="{4FF19F2B-32D2-4731-93B4-32A09499CD35}">
      <dgm:prSet/>
      <dgm:spPr/>
      <dgm:t>
        <a:bodyPr/>
        <a:lstStyle/>
        <a:p>
          <a:endParaRPr lang="ru-RU"/>
        </a:p>
      </dgm:t>
    </dgm:pt>
    <dgm:pt modelId="{99550AAE-9E55-463E-8303-015C040555C1}">
      <dgm:prSet phldrT="[Текст]" custT="1"/>
      <dgm:spPr/>
      <dgm:t>
        <a:bodyPr/>
        <a:lstStyle/>
        <a:p>
          <a:r>
            <a:rPr lang="ru-RU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009 «Обеспечение санитарии населенных пунктов»</a:t>
          </a:r>
          <a:endParaRPr lang="ru-RU" sz="1200" dirty="0"/>
        </a:p>
      </dgm:t>
    </dgm:pt>
    <dgm:pt modelId="{C40774C4-EC93-4784-8D86-F0A20E9B6674}" type="parTrans" cxnId="{1E9946CA-88B3-4ECB-B679-1B6831EA7B6C}">
      <dgm:prSet/>
      <dgm:spPr/>
      <dgm:t>
        <a:bodyPr/>
        <a:lstStyle/>
        <a:p>
          <a:endParaRPr lang="ru-RU"/>
        </a:p>
      </dgm:t>
    </dgm:pt>
    <dgm:pt modelId="{E53E8D4A-E8B8-4C84-BDC2-5D7037B5C431}" type="sibTrans" cxnId="{1E9946CA-88B3-4ECB-B679-1B6831EA7B6C}">
      <dgm:prSet/>
      <dgm:spPr/>
      <dgm:t>
        <a:bodyPr/>
        <a:lstStyle/>
        <a:p>
          <a:endParaRPr lang="ru-RU"/>
        </a:p>
      </dgm:t>
    </dgm:pt>
    <dgm:pt modelId="{D084518A-63DD-4044-855B-5170FE18A041}">
      <dgm:prSet phldrT="[Текст]" custT="1"/>
      <dgm:spPr/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011 «Благоустройство и озеленение населенных пунктов»</a:t>
          </a:r>
          <a:endParaRPr lang="ru-RU" sz="1000" dirty="0"/>
        </a:p>
      </dgm:t>
    </dgm:pt>
    <dgm:pt modelId="{39D18A66-C4F1-4E3C-8997-C83F7337CC92}" type="parTrans" cxnId="{C1EB69D0-3FEF-4B7B-A3B1-AE614E8D6C37}">
      <dgm:prSet/>
      <dgm:spPr/>
      <dgm:t>
        <a:bodyPr/>
        <a:lstStyle/>
        <a:p>
          <a:endParaRPr lang="ru-RU"/>
        </a:p>
      </dgm:t>
    </dgm:pt>
    <dgm:pt modelId="{18A1D12B-8F20-498C-8BC3-C66E92B16DDB}" type="sibTrans" cxnId="{C1EB69D0-3FEF-4B7B-A3B1-AE614E8D6C37}">
      <dgm:prSet/>
      <dgm:spPr/>
      <dgm:t>
        <a:bodyPr/>
        <a:lstStyle/>
        <a:p>
          <a:endParaRPr lang="ru-RU"/>
        </a:p>
      </dgm:t>
    </dgm:pt>
    <dgm:pt modelId="{D31E22AA-8744-4127-B70A-84C69B82BFAE}">
      <dgm:prSet phldrT="[Текст]" custT="1"/>
      <dgm:spPr/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013 «Обеспечение функционирования автомобильных дорог в городах, районного значения, поселках, селах, сельских округах»</a:t>
          </a:r>
          <a:endParaRPr lang="ru-RU" sz="1000" dirty="0"/>
        </a:p>
      </dgm:t>
    </dgm:pt>
    <dgm:pt modelId="{7A4F5871-4BA9-41C3-B816-A9492EACEFF9}" type="parTrans" cxnId="{14A1E86E-BC55-4550-8B9A-D003C2351E49}">
      <dgm:prSet/>
      <dgm:spPr/>
      <dgm:t>
        <a:bodyPr/>
        <a:lstStyle/>
        <a:p>
          <a:endParaRPr lang="ru-RU"/>
        </a:p>
      </dgm:t>
    </dgm:pt>
    <dgm:pt modelId="{5AEF374C-3738-487A-AA49-2C452E05170A}" type="sibTrans" cxnId="{14A1E86E-BC55-4550-8B9A-D003C2351E49}">
      <dgm:prSet/>
      <dgm:spPr/>
      <dgm:t>
        <a:bodyPr/>
        <a:lstStyle/>
        <a:p>
          <a:endParaRPr lang="ru-RU"/>
        </a:p>
      </dgm:t>
    </dgm:pt>
    <dgm:pt modelId="{3D8ADDF5-63B0-4D8C-ACCA-7B59B0F985C5}">
      <dgm:prSet phldrT="[Текст]" custT="1"/>
      <dgm:spPr/>
      <dgm:t>
        <a:bodyPr/>
        <a:lstStyle/>
        <a:p>
          <a:r>
            <a:rPr lang="ru-RU" sz="1000" b="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022 «</a:t>
          </a:r>
          <a:r>
            <a:rPr lang="ru-RU" sz="1000" b="0" dirty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Капитальные расходы государственного органа»</a:t>
          </a:r>
          <a:endParaRPr lang="ru-RU" sz="1000" dirty="0"/>
        </a:p>
      </dgm:t>
    </dgm:pt>
    <dgm:pt modelId="{BA53A79C-2520-4811-AF07-ED6BBF038DBB}" type="parTrans" cxnId="{E8AA730A-FA80-4EB8-BE50-8998E4147303}">
      <dgm:prSet/>
      <dgm:spPr/>
      <dgm:t>
        <a:bodyPr/>
        <a:lstStyle/>
        <a:p>
          <a:endParaRPr lang="ru-RU"/>
        </a:p>
      </dgm:t>
    </dgm:pt>
    <dgm:pt modelId="{5BF2D2F4-D3A5-4E37-90BA-9E9E1C0D42AF}" type="sibTrans" cxnId="{E8AA730A-FA80-4EB8-BE50-8998E4147303}">
      <dgm:prSet/>
      <dgm:spPr/>
      <dgm:t>
        <a:bodyPr/>
        <a:lstStyle/>
        <a:p>
          <a:endParaRPr lang="ru-RU"/>
        </a:p>
      </dgm:t>
    </dgm:pt>
    <dgm:pt modelId="{565CA02D-A887-4947-979B-2F307493CBA7}">
      <dgm:prSet phldrT="[Текст]" custT="1"/>
      <dgm:spPr/>
      <dgm:t>
        <a:bodyPr/>
        <a:lstStyle/>
        <a:p>
          <a:r>
            <a:rPr lang="ru-RU" sz="1000" b="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045 «</a:t>
          </a:r>
          <a:r>
            <a:rPr lang="ru-RU" sz="1000" b="0" dirty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Капитальный и средний ремонт автомобильных дорог в городах районного значения, селах, поселках, сельских округах»</a:t>
          </a:r>
          <a:endParaRPr lang="ru-RU" sz="1000" dirty="0"/>
        </a:p>
      </dgm:t>
    </dgm:pt>
    <dgm:pt modelId="{C55E1A2F-B6A9-4D34-922D-889A038E7BCA}" type="parTrans" cxnId="{9C3133D6-8095-4BD1-B509-4A9DB515A6AB}">
      <dgm:prSet/>
      <dgm:spPr/>
      <dgm:t>
        <a:bodyPr/>
        <a:lstStyle/>
        <a:p>
          <a:endParaRPr lang="ru-RU"/>
        </a:p>
      </dgm:t>
    </dgm:pt>
    <dgm:pt modelId="{2852911A-DA71-48EC-ABB7-62E76CBB34D1}" type="sibTrans" cxnId="{9C3133D6-8095-4BD1-B509-4A9DB515A6AB}">
      <dgm:prSet/>
      <dgm:spPr/>
      <dgm:t>
        <a:bodyPr/>
        <a:lstStyle/>
        <a:p>
          <a:endParaRPr lang="ru-RU"/>
        </a:p>
      </dgm:t>
    </dgm:pt>
    <dgm:pt modelId="{E28C601D-8D5E-4654-AE45-87EFFCBBD370}">
      <dgm:prSet phldrT="[Текст]" custT="1"/>
      <dgm:spPr/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040 «Реализация мероприятий для решения вопросов обустройства населенных пунктов в реализацию мер по содействию экономическому развитию регионов в рамках Государственной программы развития регионов до 2025 года»</a:t>
          </a:r>
          <a:endParaRPr lang="ru-RU" sz="1000" dirty="0"/>
        </a:p>
      </dgm:t>
    </dgm:pt>
    <dgm:pt modelId="{AFDC124B-B003-4FFC-AD16-CE719293AACF}" type="parTrans" cxnId="{580E1964-E3A3-4C76-8DD8-AF2AB916A4C7}">
      <dgm:prSet/>
      <dgm:spPr/>
      <dgm:t>
        <a:bodyPr/>
        <a:lstStyle/>
        <a:p>
          <a:endParaRPr lang="ru-RU"/>
        </a:p>
      </dgm:t>
    </dgm:pt>
    <dgm:pt modelId="{02D1EF57-93E9-41E9-BA0A-EFCA96A028EB}" type="sibTrans" cxnId="{580E1964-E3A3-4C76-8DD8-AF2AB916A4C7}">
      <dgm:prSet/>
      <dgm:spPr/>
      <dgm:t>
        <a:bodyPr/>
        <a:lstStyle/>
        <a:p>
          <a:endParaRPr lang="ru-RU"/>
        </a:p>
      </dgm:t>
    </dgm:pt>
    <dgm:pt modelId="{8CF32BCE-690B-406B-8157-98D6DECB2D22}" type="pres">
      <dgm:prSet presAssocID="{B9B8BB1D-B657-4EE7-8377-35B764D08323}" presName="Name0" presStyleCnt="0">
        <dgm:presLayoutVars>
          <dgm:dir/>
          <dgm:resizeHandles/>
        </dgm:presLayoutVars>
      </dgm:prSet>
      <dgm:spPr/>
    </dgm:pt>
    <dgm:pt modelId="{03BB3302-4B8C-46FF-A4F2-ED5645C3BF84}" type="pres">
      <dgm:prSet presAssocID="{A69DF16F-3E1C-445C-93D4-150FBD4D59A3}" presName="compNode" presStyleCnt="0"/>
      <dgm:spPr/>
    </dgm:pt>
    <dgm:pt modelId="{8B9B7D2C-2C39-4A21-81A8-02097337919A}" type="pres">
      <dgm:prSet presAssocID="{A69DF16F-3E1C-445C-93D4-150FBD4D59A3}" presName="dummyConnPt" presStyleCnt="0"/>
      <dgm:spPr/>
    </dgm:pt>
    <dgm:pt modelId="{DBA94D99-57C6-454C-9432-4059CCD2DED1}" type="pres">
      <dgm:prSet presAssocID="{A69DF16F-3E1C-445C-93D4-150FBD4D59A3}" presName="node" presStyleLbl="node1" presStyleIdx="0" presStyleCnt="9" custScaleX="125939" custScaleY="84377">
        <dgm:presLayoutVars>
          <dgm:bulletEnabled val="1"/>
        </dgm:presLayoutVars>
      </dgm:prSet>
      <dgm:spPr/>
    </dgm:pt>
    <dgm:pt modelId="{7C349F79-7CC7-4838-8AB3-86E0D75DFC5B}" type="pres">
      <dgm:prSet presAssocID="{91D7EC94-DD0C-47C0-A869-FA73E1EE4E99}" presName="sibTrans" presStyleLbl="bgSibTrans2D1" presStyleIdx="0" presStyleCnt="8"/>
      <dgm:spPr/>
    </dgm:pt>
    <dgm:pt modelId="{C9B9BF41-C59C-4D8D-BF9F-515A1484994B}" type="pres">
      <dgm:prSet presAssocID="{AE68B67F-9367-414D-B679-F54C66B5E3F4}" presName="compNode" presStyleCnt="0"/>
      <dgm:spPr/>
    </dgm:pt>
    <dgm:pt modelId="{29F4E036-8C85-415B-9B11-EB541A52B1B0}" type="pres">
      <dgm:prSet presAssocID="{AE68B67F-9367-414D-B679-F54C66B5E3F4}" presName="dummyConnPt" presStyleCnt="0"/>
      <dgm:spPr/>
    </dgm:pt>
    <dgm:pt modelId="{6EC5FFDF-ADDF-49B5-BA70-57AE7281F3EA}" type="pres">
      <dgm:prSet presAssocID="{AE68B67F-9367-414D-B679-F54C66B5E3F4}" presName="node" presStyleLbl="node1" presStyleIdx="1" presStyleCnt="9" custScaleX="122625">
        <dgm:presLayoutVars>
          <dgm:bulletEnabled val="1"/>
        </dgm:presLayoutVars>
      </dgm:prSet>
      <dgm:spPr/>
    </dgm:pt>
    <dgm:pt modelId="{263F594C-C081-44DD-BBD6-1772C0EA8842}" type="pres">
      <dgm:prSet presAssocID="{9D905D85-98B3-45EF-9FB7-18C80F3FAF47}" presName="sibTrans" presStyleLbl="bgSibTrans2D1" presStyleIdx="1" presStyleCnt="8"/>
      <dgm:spPr/>
    </dgm:pt>
    <dgm:pt modelId="{5884F604-AEBA-4420-9438-A33724075671}" type="pres">
      <dgm:prSet presAssocID="{4F83C980-3402-4C23-ADBC-BA0D6AFE120D}" presName="compNode" presStyleCnt="0"/>
      <dgm:spPr/>
    </dgm:pt>
    <dgm:pt modelId="{5BA729BA-881F-42B4-8720-9F67B4947F85}" type="pres">
      <dgm:prSet presAssocID="{4F83C980-3402-4C23-ADBC-BA0D6AFE120D}" presName="dummyConnPt" presStyleCnt="0"/>
      <dgm:spPr/>
    </dgm:pt>
    <dgm:pt modelId="{D5CEE4C6-8045-450E-874B-9E2E0182512E}" type="pres">
      <dgm:prSet presAssocID="{4F83C980-3402-4C23-ADBC-BA0D6AFE120D}" presName="node" presStyleLbl="node1" presStyleIdx="2" presStyleCnt="9" custScaleX="122172" custLinFactNeighborX="413" custLinFactNeighborY="-688">
        <dgm:presLayoutVars>
          <dgm:bulletEnabled val="1"/>
        </dgm:presLayoutVars>
      </dgm:prSet>
      <dgm:spPr/>
    </dgm:pt>
    <dgm:pt modelId="{73D8D4B7-B508-40F5-9719-D1DCD6527B52}" type="pres">
      <dgm:prSet presAssocID="{10C8AB6D-5A96-44F5-A411-67E83C3CF385}" presName="sibTrans" presStyleLbl="bgSibTrans2D1" presStyleIdx="2" presStyleCnt="8" custAng="21421563"/>
      <dgm:spPr/>
    </dgm:pt>
    <dgm:pt modelId="{AC3026A5-FAA6-4DAB-ACB7-73EA1DA28C46}" type="pres">
      <dgm:prSet presAssocID="{99550AAE-9E55-463E-8303-015C040555C1}" presName="compNode" presStyleCnt="0"/>
      <dgm:spPr/>
    </dgm:pt>
    <dgm:pt modelId="{B529489F-EBAD-476E-8C32-6464FF38CD96}" type="pres">
      <dgm:prSet presAssocID="{99550AAE-9E55-463E-8303-015C040555C1}" presName="dummyConnPt" presStyleCnt="0"/>
      <dgm:spPr/>
    </dgm:pt>
    <dgm:pt modelId="{61EDA380-7C3A-4B51-8815-53B567446F24}" type="pres">
      <dgm:prSet presAssocID="{99550AAE-9E55-463E-8303-015C040555C1}" presName="node" presStyleLbl="node1" presStyleIdx="3" presStyleCnt="9" custScaleX="124686" custLinFactNeighborX="-3411" custLinFactNeighborY="-2436">
        <dgm:presLayoutVars>
          <dgm:bulletEnabled val="1"/>
        </dgm:presLayoutVars>
      </dgm:prSet>
      <dgm:spPr/>
    </dgm:pt>
    <dgm:pt modelId="{99FFEDF9-3EF1-4F08-87E3-3A1015FD6489}" type="pres">
      <dgm:prSet presAssocID="{E53E8D4A-E8B8-4C84-BDC2-5D7037B5C431}" presName="sibTrans" presStyleLbl="bgSibTrans2D1" presStyleIdx="3" presStyleCnt="8" custAng="21561400"/>
      <dgm:spPr/>
    </dgm:pt>
    <dgm:pt modelId="{5A0B963E-A818-4A10-BD75-19306CD9BF0A}" type="pres">
      <dgm:prSet presAssocID="{D084518A-63DD-4044-855B-5170FE18A041}" presName="compNode" presStyleCnt="0"/>
      <dgm:spPr/>
    </dgm:pt>
    <dgm:pt modelId="{C2A72050-C2FF-4BB7-AD59-467457C3721C}" type="pres">
      <dgm:prSet presAssocID="{D084518A-63DD-4044-855B-5170FE18A041}" presName="dummyConnPt" presStyleCnt="0"/>
      <dgm:spPr/>
    </dgm:pt>
    <dgm:pt modelId="{AD19705F-F98E-41E9-9FC8-BFE017355613}" type="pres">
      <dgm:prSet presAssocID="{D084518A-63DD-4044-855B-5170FE18A041}" presName="node" presStyleLbl="node1" presStyleIdx="4" presStyleCnt="9" custScaleX="124467" custScaleY="98808">
        <dgm:presLayoutVars>
          <dgm:bulletEnabled val="1"/>
        </dgm:presLayoutVars>
      </dgm:prSet>
      <dgm:spPr/>
    </dgm:pt>
    <dgm:pt modelId="{FB8EE058-8309-4CB6-A526-036E82D74FE6}" type="pres">
      <dgm:prSet presAssocID="{18A1D12B-8F20-498C-8BC3-C66E92B16DDB}" presName="sibTrans" presStyleLbl="bgSibTrans2D1" presStyleIdx="4" presStyleCnt="8"/>
      <dgm:spPr/>
    </dgm:pt>
    <dgm:pt modelId="{75D57D57-9FB7-4688-B4BC-AC9714619C77}" type="pres">
      <dgm:prSet presAssocID="{D31E22AA-8744-4127-B70A-84C69B82BFAE}" presName="compNode" presStyleCnt="0"/>
      <dgm:spPr/>
    </dgm:pt>
    <dgm:pt modelId="{937580EB-474E-455D-B66A-D214B8CB042C}" type="pres">
      <dgm:prSet presAssocID="{D31E22AA-8744-4127-B70A-84C69B82BFAE}" presName="dummyConnPt" presStyleCnt="0"/>
      <dgm:spPr/>
    </dgm:pt>
    <dgm:pt modelId="{154F2A37-40D4-4B93-A3AB-393D5807D7EF}" type="pres">
      <dgm:prSet presAssocID="{D31E22AA-8744-4127-B70A-84C69B82BFAE}" presName="node" presStyleLbl="node1" presStyleIdx="5" presStyleCnt="9" custScaleX="126124">
        <dgm:presLayoutVars>
          <dgm:bulletEnabled val="1"/>
        </dgm:presLayoutVars>
      </dgm:prSet>
      <dgm:spPr/>
    </dgm:pt>
    <dgm:pt modelId="{16FB2835-4C33-4462-B448-54DBE3430890}" type="pres">
      <dgm:prSet presAssocID="{5AEF374C-3738-487A-AA49-2C452E05170A}" presName="sibTrans" presStyleLbl="bgSibTrans2D1" presStyleIdx="5" presStyleCnt="8"/>
      <dgm:spPr/>
    </dgm:pt>
    <dgm:pt modelId="{FA01D379-F02C-4B68-9E79-2FEBB1842716}" type="pres">
      <dgm:prSet presAssocID="{3D8ADDF5-63B0-4D8C-ACCA-7B59B0F985C5}" presName="compNode" presStyleCnt="0"/>
      <dgm:spPr/>
    </dgm:pt>
    <dgm:pt modelId="{45C3C9A1-5783-46F6-B581-B9D5E97F65C4}" type="pres">
      <dgm:prSet presAssocID="{3D8ADDF5-63B0-4D8C-ACCA-7B59B0F985C5}" presName="dummyConnPt" presStyleCnt="0"/>
      <dgm:spPr/>
    </dgm:pt>
    <dgm:pt modelId="{19816B80-78BB-47B4-9A3A-24F15A80CE50}" type="pres">
      <dgm:prSet presAssocID="{3D8ADDF5-63B0-4D8C-ACCA-7B59B0F985C5}" presName="node" presStyleLbl="node1" presStyleIdx="6" presStyleCnt="9">
        <dgm:presLayoutVars>
          <dgm:bulletEnabled val="1"/>
        </dgm:presLayoutVars>
      </dgm:prSet>
      <dgm:spPr/>
    </dgm:pt>
    <dgm:pt modelId="{CEA892CD-4BDC-42B2-BAEC-7F4F26B14041}" type="pres">
      <dgm:prSet presAssocID="{5BF2D2F4-D3A5-4E37-90BA-9E9E1C0D42AF}" presName="sibTrans" presStyleLbl="bgSibTrans2D1" presStyleIdx="6" presStyleCnt="8"/>
      <dgm:spPr/>
    </dgm:pt>
    <dgm:pt modelId="{101A6AE7-63BD-4066-9EB4-5A5A4FB0AF2D}" type="pres">
      <dgm:prSet presAssocID="{565CA02D-A887-4947-979B-2F307493CBA7}" presName="compNode" presStyleCnt="0"/>
      <dgm:spPr/>
    </dgm:pt>
    <dgm:pt modelId="{FCCCB65F-F49F-4782-B502-FA75E7F6D7A7}" type="pres">
      <dgm:prSet presAssocID="{565CA02D-A887-4947-979B-2F307493CBA7}" presName="dummyConnPt" presStyleCnt="0"/>
      <dgm:spPr/>
    </dgm:pt>
    <dgm:pt modelId="{9D2B8883-3DC1-47AF-9B5D-97A5AAF28D01}" type="pres">
      <dgm:prSet presAssocID="{565CA02D-A887-4947-979B-2F307493CBA7}" presName="node" presStyleLbl="node1" presStyleIdx="7" presStyleCnt="9">
        <dgm:presLayoutVars>
          <dgm:bulletEnabled val="1"/>
        </dgm:presLayoutVars>
      </dgm:prSet>
      <dgm:spPr/>
    </dgm:pt>
    <dgm:pt modelId="{F0084138-3B74-4B2C-AEA9-3F9883ADDB40}" type="pres">
      <dgm:prSet presAssocID="{2852911A-DA71-48EC-ABB7-62E76CBB34D1}" presName="sibTrans" presStyleLbl="bgSibTrans2D1" presStyleIdx="7" presStyleCnt="8" custAng="21303893" custScaleY="94613"/>
      <dgm:spPr/>
    </dgm:pt>
    <dgm:pt modelId="{16A27E54-B8DB-4095-ACBC-A7DDF7487C28}" type="pres">
      <dgm:prSet presAssocID="{E28C601D-8D5E-4654-AE45-87EFFCBBD370}" presName="compNode" presStyleCnt="0"/>
      <dgm:spPr/>
    </dgm:pt>
    <dgm:pt modelId="{01CDD8C1-A63E-4495-8EEA-0A5410B35802}" type="pres">
      <dgm:prSet presAssocID="{E28C601D-8D5E-4654-AE45-87EFFCBBD370}" presName="dummyConnPt" presStyleCnt="0"/>
      <dgm:spPr/>
    </dgm:pt>
    <dgm:pt modelId="{ACF9E96D-9F62-4089-891D-BEBF1D3EDE5B}" type="pres">
      <dgm:prSet presAssocID="{E28C601D-8D5E-4654-AE45-87EFFCBBD370}" presName="node" presStyleLbl="node1" presStyleIdx="8" presStyleCnt="9" custScaleY="143439">
        <dgm:presLayoutVars>
          <dgm:bulletEnabled val="1"/>
        </dgm:presLayoutVars>
      </dgm:prSet>
      <dgm:spPr/>
    </dgm:pt>
  </dgm:ptLst>
  <dgm:cxnLst>
    <dgm:cxn modelId="{7D863E08-AD4A-4156-B9E8-EF1DFD1F36CC}" type="presOf" srcId="{A69DF16F-3E1C-445C-93D4-150FBD4D59A3}" destId="{DBA94D99-57C6-454C-9432-4059CCD2DED1}" srcOrd="0" destOrd="0" presId="urn:microsoft.com/office/officeart/2005/8/layout/bProcess4"/>
    <dgm:cxn modelId="{E8AA730A-FA80-4EB8-BE50-8998E4147303}" srcId="{B9B8BB1D-B657-4EE7-8377-35B764D08323}" destId="{3D8ADDF5-63B0-4D8C-ACCA-7B59B0F985C5}" srcOrd="6" destOrd="0" parTransId="{BA53A79C-2520-4811-AF07-ED6BBF038DBB}" sibTransId="{5BF2D2F4-D3A5-4E37-90BA-9E9E1C0D42AF}"/>
    <dgm:cxn modelId="{9BBFBC16-A203-455C-AE4B-95617A867DB3}" type="presOf" srcId="{5BF2D2F4-D3A5-4E37-90BA-9E9E1C0D42AF}" destId="{CEA892CD-4BDC-42B2-BAEC-7F4F26B14041}" srcOrd="0" destOrd="0" presId="urn:microsoft.com/office/officeart/2005/8/layout/bProcess4"/>
    <dgm:cxn modelId="{BF05DE1B-2F43-4002-B874-C4E19562BF3E}" type="presOf" srcId="{E28C601D-8D5E-4654-AE45-87EFFCBBD370}" destId="{ACF9E96D-9F62-4089-891D-BEBF1D3EDE5B}" srcOrd="0" destOrd="0" presId="urn:microsoft.com/office/officeart/2005/8/layout/bProcess4"/>
    <dgm:cxn modelId="{1F4C7C1F-8ABD-4E21-968C-08B2EB3100F0}" type="presOf" srcId="{2852911A-DA71-48EC-ABB7-62E76CBB34D1}" destId="{F0084138-3B74-4B2C-AEA9-3F9883ADDB40}" srcOrd="0" destOrd="0" presId="urn:microsoft.com/office/officeart/2005/8/layout/bProcess4"/>
    <dgm:cxn modelId="{4FF19F2B-32D2-4731-93B4-32A09499CD35}" srcId="{B9B8BB1D-B657-4EE7-8377-35B764D08323}" destId="{4F83C980-3402-4C23-ADBC-BA0D6AFE120D}" srcOrd="2" destOrd="0" parTransId="{D41F8F24-ACBD-4A05-81EA-3BE558B35C9B}" sibTransId="{10C8AB6D-5A96-44F5-A411-67E83C3CF385}"/>
    <dgm:cxn modelId="{7C596C39-433A-4ECD-8ED2-36E8610245D8}" type="presOf" srcId="{4F83C980-3402-4C23-ADBC-BA0D6AFE120D}" destId="{D5CEE4C6-8045-450E-874B-9E2E0182512E}" srcOrd="0" destOrd="0" presId="urn:microsoft.com/office/officeart/2005/8/layout/bProcess4"/>
    <dgm:cxn modelId="{CB1F9539-CD0C-4DA6-9FA6-F44D67FE6E02}" type="presOf" srcId="{AE68B67F-9367-414D-B679-F54C66B5E3F4}" destId="{6EC5FFDF-ADDF-49B5-BA70-57AE7281F3EA}" srcOrd="0" destOrd="0" presId="urn:microsoft.com/office/officeart/2005/8/layout/bProcess4"/>
    <dgm:cxn modelId="{E107CE5C-63E4-451B-90FB-F60018461925}" type="presOf" srcId="{D31E22AA-8744-4127-B70A-84C69B82BFAE}" destId="{154F2A37-40D4-4B93-A3AB-393D5807D7EF}" srcOrd="0" destOrd="0" presId="urn:microsoft.com/office/officeart/2005/8/layout/bProcess4"/>
    <dgm:cxn modelId="{580E1964-E3A3-4C76-8DD8-AF2AB916A4C7}" srcId="{B9B8BB1D-B657-4EE7-8377-35B764D08323}" destId="{E28C601D-8D5E-4654-AE45-87EFFCBBD370}" srcOrd="8" destOrd="0" parTransId="{AFDC124B-B003-4FFC-AD16-CE719293AACF}" sibTransId="{02D1EF57-93E9-41E9-BA0A-EFCA96A028EB}"/>
    <dgm:cxn modelId="{7DB88545-F553-4C31-9552-2FF1EF8AA58C}" type="presOf" srcId="{91D7EC94-DD0C-47C0-A869-FA73E1EE4E99}" destId="{7C349F79-7CC7-4838-8AB3-86E0D75DFC5B}" srcOrd="0" destOrd="0" presId="urn:microsoft.com/office/officeart/2005/8/layout/bProcess4"/>
    <dgm:cxn modelId="{14A1E86E-BC55-4550-8B9A-D003C2351E49}" srcId="{B9B8BB1D-B657-4EE7-8377-35B764D08323}" destId="{D31E22AA-8744-4127-B70A-84C69B82BFAE}" srcOrd="5" destOrd="0" parTransId="{7A4F5871-4BA9-41C3-B816-A9492EACEFF9}" sibTransId="{5AEF374C-3738-487A-AA49-2C452E05170A}"/>
    <dgm:cxn modelId="{759D8E52-5A4E-4008-AA29-5C9639787C61}" srcId="{B9B8BB1D-B657-4EE7-8377-35B764D08323}" destId="{AE68B67F-9367-414D-B679-F54C66B5E3F4}" srcOrd="1" destOrd="0" parTransId="{29E588B5-2283-436A-9727-68A071ACE936}" sibTransId="{9D905D85-98B3-45EF-9FB7-18C80F3FAF47}"/>
    <dgm:cxn modelId="{30F9FF73-1F65-4F10-986D-DBB14ABBD22F}" srcId="{B9B8BB1D-B657-4EE7-8377-35B764D08323}" destId="{A69DF16F-3E1C-445C-93D4-150FBD4D59A3}" srcOrd="0" destOrd="0" parTransId="{B71C5C3E-4620-4429-9088-BEE2272F0077}" sibTransId="{91D7EC94-DD0C-47C0-A869-FA73E1EE4E99}"/>
    <dgm:cxn modelId="{4ACCA477-9E57-4B80-8BE0-C9CD211163F5}" type="presOf" srcId="{D084518A-63DD-4044-855B-5170FE18A041}" destId="{AD19705F-F98E-41E9-9FC8-BFE017355613}" srcOrd="0" destOrd="0" presId="urn:microsoft.com/office/officeart/2005/8/layout/bProcess4"/>
    <dgm:cxn modelId="{289DBC8A-3A6C-4E18-BE9C-A84375190B3D}" type="presOf" srcId="{18A1D12B-8F20-498C-8BC3-C66E92B16DDB}" destId="{FB8EE058-8309-4CB6-A526-036E82D74FE6}" srcOrd="0" destOrd="0" presId="urn:microsoft.com/office/officeart/2005/8/layout/bProcess4"/>
    <dgm:cxn modelId="{64F76998-CB79-4C59-8577-1E483DCF7060}" type="presOf" srcId="{10C8AB6D-5A96-44F5-A411-67E83C3CF385}" destId="{73D8D4B7-B508-40F5-9719-D1DCD6527B52}" srcOrd="0" destOrd="0" presId="urn:microsoft.com/office/officeart/2005/8/layout/bProcess4"/>
    <dgm:cxn modelId="{EC54EBAC-9CDF-4F2A-B220-174FC76AD334}" type="presOf" srcId="{B9B8BB1D-B657-4EE7-8377-35B764D08323}" destId="{8CF32BCE-690B-406B-8157-98D6DECB2D22}" srcOrd="0" destOrd="0" presId="urn:microsoft.com/office/officeart/2005/8/layout/bProcess4"/>
    <dgm:cxn modelId="{B7F4DFB4-A32D-4617-92B9-6084404B80D6}" type="presOf" srcId="{99550AAE-9E55-463E-8303-015C040555C1}" destId="{61EDA380-7C3A-4B51-8815-53B567446F24}" srcOrd="0" destOrd="0" presId="urn:microsoft.com/office/officeart/2005/8/layout/bProcess4"/>
    <dgm:cxn modelId="{1E9946CA-88B3-4ECB-B679-1B6831EA7B6C}" srcId="{B9B8BB1D-B657-4EE7-8377-35B764D08323}" destId="{99550AAE-9E55-463E-8303-015C040555C1}" srcOrd="3" destOrd="0" parTransId="{C40774C4-EC93-4784-8D86-F0A20E9B6674}" sibTransId="{E53E8D4A-E8B8-4C84-BDC2-5D7037B5C431}"/>
    <dgm:cxn modelId="{C1EB69D0-3FEF-4B7B-A3B1-AE614E8D6C37}" srcId="{B9B8BB1D-B657-4EE7-8377-35B764D08323}" destId="{D084518A-63DD-4044-855B-5170FE18A041}" srcOrd="4" destOrd="0" parTransId="{39D18A66-C4F1-4E3C-8997-C83F7337CC92}" sibTransId="{18A1D12B-8F20-498C-8BC3-C66E92B16DDB}"/>
    <dgm:cxn modelId="{9C3133D6-8095-4BD1-B509-4A9DB515A6AB}" srcId="{B9B8BB1D-B657-4EE7-8377-35B764D08323}" destId="{565CA02D-A887-4947-979B-2F307493CBA7}" srcOrd="7" destOrd="0" parTransId="{C55E1A2F-B6A9-4D34-922D-889A038E7BCA}" sibTransId="{2852911A-DA71-48EC-ABB7-62E76CBB34D1}"/>
    <dgm:cxn modelId="{AED8C9D9-A786-49AE-A4DB-05370AD6F2BF}" type="presOf" srcId="{5AEF374C-3738-487A-AA49-2C452E05170A}" destId="{16FB2835-4C33-4462-B448-54DBE3430890}" srcOrd="0" destOrd="0" presId="urn:microsoft.com/office/officeart/2005/8/layout/bProcess4"/>
    <dgm:cxn modelId="{930C62E6-5041-4AD1-9898-2070B49AA761}" type="presOf" srcId="{3D8ADDF5-63B0-4D8C-ACCA-7B59B0F985C5}" destId="{19816B80-78BB-47B4-9A3A-24F15A80CE50}" srcOrd="0" destOrd="0" presId="urn:microsoft.com/office/officeart/2005/8/layout/bProcess4"/>
    <dgm:cxn modelId="{C9D7ECEC-A79B-4703-BD1A-57B059046FEA}" type="presOf" srcId="{E53E8D4A-E8B8-4C84-BDC2-5D7037B5C431}" destId="{99FFEDF9-3EF1-4F08-87E3-3A1015FD6489}" srcOrd="0" destOrd="0" presId="urn:microsoft.com/office/officeart/2005/8/layout/bProcess4"/>
    <dgm:cxn modelId="{7B8739F6-95E5-43FE-BCC3-6EFB103E5262}" type="presOf" srcId="{9D905D85-98B3-45EF-9FB7-18C80F3FAF47}" destId="{263F594C-C081-44DD-BBD6-1772C0EA8842}" srcOrd="0" destOrd="0" presId="urn:microsoft.com/office/officeart/2005/8/layout/bProcess4"/>
    <dgm:cxn modelId="{A5C2B6FF-59CE-4162-8A2C-1E259A2D1274}" type="presOf" srcId="{565CA02D-A887-4947-979B-2F307493CBA7}" destId="{9D2B8883-3DC1-47AF-9B5D-97A5AAF28D01}" srcOrd="0" destOrd="0" presId="urn:microsoft.com/office/officeart/2005/8/layout/bProcess4"/>
    <dgm:cxn modelId="{B5B959AA-8DEB-43DE-A6C0-C45C3439C58E}" type="presParOf" srcId="{8CF32BCE-690B-406B-8157-98D6DECB2D22}" destId="{03BB3302-4B8C-46FF-A4F2-ED5645C3BF84}" srcOrd="0" destOrd="0" presId="urn:microsoft.com/office/officeart/2005/8/layout/bProcess4"/>
    <dgm:cxn modelId="{47F526DD-A777-4617-895B-A46EDC7968D1}" type="presParOf" srcId="{03BB3302-4B8C-46FF-A4F2-ED5645C3BF84}" destId="{8B9B7D2C-2C39-4A21-81A8-02097337919A}" srcOrd="0" destOrd="0" presId="urn:microsoft.com/office/officeart/2005/8/layout/bProcess4"/>
    <dgm:cxn modelId="{A144C629-DA08-4A96-A57C-DF9F0D1E7573}" type="presParOf" srcId="{03BB3302-4B8C-46FF-A4F2-ED5645C3BF84}" destId="{DBA94D99-57C6-454C-9432-4059CCD2DED1}" srcOrd="1" destOrd="0" presId="urn:microsoft.com/office/officeart/2005/8/layout/bProcess4"/>
    <dgm:cxn modelId="{349959DB-E5E6-44C4-8B61-86C6F504DF1D}" type="presParOf" srcId="{8CF32BCE-690B-406B-8157-98D6DECB2D22}" destId="{7C349F79-7CC7-4838-8AB3-86E0D75DFC5B}" srcOrd="1" destOrd="0" presId="urn:microsoft.com/office/officeart/2005/8/layout/bProcess4"/>
    <dgm:cxn modelId="{F90F19B4-F39C-46EB-BE82-473982A364E0}" type="presParOf" srcId="{8CF32BCE-690B-406B-8157-98D6DECB2D22}" destId="{C9B9BF41-C59C-4D8D-BF9F-515A1484994B}" srcOrd="2" destOrd="0" presId="urn:microsoft.com/office/officeart/2005/8/layout/bProcess4"/>
    <dgm:cxn modelId="{E1B99F5B-94F0-4175-9AE3-5B456B8A7C1B}" type="presParOf" srcId="{C9B9BF41-C59C-4D8D-BF9F-515A1484994B}" destId="{29F4E036-8C85-415B-9B11-EB541A52B1B0}" srcOrd="0" destOrd="0" presId="urn:microsoft.com/office/officeart/2005/8/layout/bProcess4"/>
    <dgm:cxn modelId="{07AB8D8E-463B-4F2C-B571-20A24C9D308D}" type="presParOf" srcId="{C9B9BF41-C59C-4D8D-BF9F-515A1484994B}" destId="{6EC5FFDF-ADDF-49B5-BA70-57AE7281F3EA}" srcOrd="1" destOrd="0" presId="urn:microsoft.com/office/officeart/2005/8/layout/bProcess4"/>
    <dgm:cxn modelId="{1765F075-969C-472D-A1F5-3DAC46CD92F2}" type="presParOf" srcId="{8CF32BCE-690B-406B-8157-98D6DECB2D22}" destId="{263F594C-C081-44DD-BBD6-1772C0EA8842}" srcOrd="3" destOrd="0" presId="urn:microsoft.com/office/officeart/2005/8/layout/bProcess4"/>
    <dgm:cxn modelId="{E56EF938-B8E0-400A-9625-DD4315FC0F1F}" type="presParOf" srcId="{8CF32BCE-690B-406B-8157-98D6DECB2D22}" destId="{5884F604-AEBA-4420-9438-A33724075671}" srcOrd="4" destOrd="0" presId="urn:microsoft.com/office/officeart/2005/8/layout/bProcess4"/>
    <dgm:cxn modelId="{7FCFF1E0-DC81-40E0-B0B0-FFD3E1A38148}" type="presParOf" srcId="{5884F604-AEBA-4420-9438-A33724075671}" destId="{5BA729BA-881F-42B4-8720-9F67B4947F85}" srcOrd="0" destOrd="0" presId="urn:microsoft.com/office/officeart/2005/8/layout/bProcess4"/>
    <dgm:cxn modelId="{0647E54B-472D-44B4-9841-6A0CBB2FF374}" type="presParOf" srcId="{5884F604-AEBA-4420-9438-A33724075671}" destId="{D5CEE4C6-8045-450E-874B-9E2E0182512E}" srcOrd="1" destOrd="0" presId="urn:microsoft.com/office/officeart/2005/8/layout/bProcess4"/>
    <dgm:cxn modelId="{511C9734-5BDE-49E0-924A-BE322F4D0200}" type="presParOf" srcId="{8CF32BCE-690B-406B-8157-98D6DECB2D22}" destId="{73D8D4B7-B508-40F5-9719-D1DCD6527B52}" srcOrd="5" destOrd="0" presId="urn:microsoft.com/office/officeart/2005/8/layout/bProcess4"/>
    <dgm:cxn modelId="{57FCB657-9C7B-4BFE-A664-C8AFFB9AF27A}" type="presParOf" srcId="{8CF32BCE-690B-406B-8157-98D6DECB2D22}" destId="{AC3026A5-FAA6-4DAB-ACB7-73EA1DA28C46}" srcOrd="6" destOrd="0" presId="urn:microsoft.com/office/officeart/2005/8/layout/bProcess4"/>
    <dgm:cxn modelId="{7BC167B0-D6B9-430E-BD8B-A80095836F31}" type="presParOf" srcId="{AC3026A5-FAA6-4DAB-ACB7-73EA1DA28C46}" destId="{B529489F-EBAD-476E-8C32-6464FF38CD96}" srcOrd="0" destOrd="0" presId="urn:microsoft.com/office/officeart/2005/8/layout/bProcess4"/>
    <dgm:cxn modelId="{8D362BA7-5572-4D70-A5D3-BA1613AF9595}" type="presParOf" srcId="{AC3026A5-FAA6-4DAB-ACB7-73EA1DA28C46}" destId="{61EDA380-7C3A-4B51-8815-53B567446F24}" srcOrd="1" destOrd="0" presId="urn:microsoft.com/office/officeart/2005/8/layout/bProcess4"/>
    <dgm:cxn modelId="{D49B686A-5A24-4416-9EB4-DDFA776A82EE}" type="presParOf" srcId="{8CF32BCE-690B-406B-8157-98D6DECB2D22}" destId="{99FFEDF9-3EF1-4F08-87E3-3A1015FD6489}" srcOrd="7" destOrd="0" presId="urn:microsoft.com/office/officeart/2005/8/layout/bProcess4"/>
    <dgm:cxn modelId="{5BCF2AF3-84F8-4D8F-887F-DD8746F07FB5}" type="presParOf" srcId="{8CF32BCE-690B-406B-8157-98D6DECB2D22}" destId="{5A0B963E-A818-4A10-BD75-19306CD9BF0A}" srcOrd="8" destOrd="0" presId="urn:microsoft.com/office/officeart/2005/8/layout/bProcess4"/>
    <dgm:cxn modelId="{1001B4F8-87AB-402E-9917-56C6778ADC3E}" type="presParOf" srcId="{5A0B963E-A818-4A10-BD75-19306CD9BF0A}" destId="{C2A72050-C2FF-4BB7-AD59-467457C3721C}" srcOrd="0" destOrd="0" presId="urn:microsoft.com/office/officeart/2005/8/layout/bProcess4"/>
    <dgm:cxn modelId="{23F97CBA-5A68-4720-98DD-4C691B1859B0}" type="presParOf" srcId="{5A0B963E-A818-4A10-BD75-19306CD9BF0A}" destId="{AD19705F-F98E-41E9-9FC8-BFE017355613}" srcOrd="1" destOrd="0" presId="urn:microsoft.com/office/officeart/2005/8/layout/bProcess4"/>
    <dgm:cxn modelId="{16F84256-9B20-4956-942F-CED7E3832070}" type="presParOf" srcId="{8CF32BCE-690B-406B-8157-98D6DECB2D22}" destId="{FB8EE058-8309-4CB6-A526-036E82D74FE6}" srcOrd="9" destOrd="0" presId="urn:microsoft.com/office/officeart/2005/8/layout/bProcess4"/>
    <dgm:cxn modelId="{4D0B409B-E3FE-457C-B95D-D3E66832E1A9}" type="presParOf" srcId="{8CF32BCE-690B-406B-8157-98D6DECB2D22}" destId="{75D57D57-9FB7-4688-B4BC-AC9714619C77}" srcOrd="10" destOrd="0" presId="urn:microsoft.com/office/officeart/2005/8/layout/bProcess4"/>
    <dgm:cxn modelId="{97A3B390-9FD8-4568-8290-22049DB72142}" type="presParOf" srcId="{75D57D57-9FB7-4688-B4BC-AC9714619C77}" destId="{937580EB-474E-455D-B66A-D214B8CB042C}" srcOrd="0" destOrd="0" presId="urn:microsoft.com/office/officeart/2005/8/layout/bProcess4"/>
    <dgm:cxn modelId="{33D871E8-09A6-4E4E-A6E4-17ABF9CDB80A}" type="presParOf" srcId="{75D57D57-9FB7-4688-B4BC-AC9714619C77}" destId="{154F2A37-40D4-4B93-A3AB-393D5807D7EF}" srcOrd="1" destOrd="0" presId="urn:microsoft.com/office/officeart/2005/8/layout/bProcess4"/>
    <dgm:cxn modelId="{3B8223C7-000B-41DF-9493-0B09C0697C9C}" type="presParOf" srcId="{8CF32BCE-690B-406B-8157-98D6DECB2D22}" destId="{16FB2835-4C33-4462-B448-54DBE3430890}" srcOrd="11" destOrd="0" presId="urn:microsoft.com/office/officeart/2005/8/layout/bProcess4"/>
    <dgm:cxn modelId="{67081EC5-5251-4E7B-8781-BF556F7634CA}" type="presParOf" srcId="{8CF32BCE-690B-406B-8157-98D6DECB2D22}" destId="{FA01D379-F02C-4B68-9E79-2FEBB1842716}" srcOrd="12" destOrd="0" presId="urn:microsoft.com/office/officeart/2005/8/layout/bProcess4"/>
    <dgm:cxn modelId="{B68DDAE4-EB56-4E98-9872-127E9C598978}" type="presParOf" srcId="{FA01D379-F02C-4B68-9E79-2FEBB1842716}" destId="{45C3C9A1-5783-46F6-B581-B9D5E97F65C4}" srcOrd="0" destOrd="0" presId="urn:microsoft.com/office/officeart/2005/8/layout/bProcess4"/>
    <dgm:cxn modelId="{BCAE8DC2-A7B4-4AC2-91D5-0E5B66B392AD}" type="presParOf" srcId="{FA01D379-F02C-4B68-9E79-2FEBB1842716}" destId="{19816B80-78BB-47B4-9A3A-24F15A80CE50}" srcOrd="1" destOrd="0" presId="urn:microsoft.com/office/officeart/2005/8/layout/bProcess4"/>
    <dgm:cxn modelId="{5C82335A-3280-46B7-9F0E-58697E0CE102}" type="presParOf" srcId="{8CF32BCE-690B-406B-8157-98D6DECB2D22}" destId="{CEA892CD-4BDC-42B2-BAEC-7F4F26B14041}" srcOrd="13" destOrd="0" presId="urn:microsoft.com/office/officeart/2005/8/layout/bProcess4"/>
    <dgm:cxn modelId="{A749E1B1-7FAD-40C1-8A60-35172AA9DCF4}" type="presParOf" srcId="{8CF32BCE-690B-406B-8157-98D6DECB2D22}" destId="{101A6AE7-63BD-4066-9EB4-5A5A4FB0AF2D}" srcOrd="14" destOrd="0" presId="urn:microsoft.com/office/officeart/2005/8/layout/bProcess4"/>
    <dgm:cxn modelId="{E32CF2FF-8214-4F48-ABD9-71A647003BA3}" type="presParOf" srcId="{101A6AE7-63BD-4066-9EB4-5A5A4FB0AF2D}" destId="{FCCCB65F-F49F-4782-B502-FA75E7F6D7A7}" srcOrd="0" destOrd="0" presId="urn:microsoft.com/office/officeart/2005/8/layout/bProcess4"/>
    <dgm:cxn modelId="{FA3AB818-0EFE-46EB-B938-C5510D2459E7}" type="presParOf" srcId="{101A6AE7-63BD-4066-9EB4-5A5A4FB0AF2D}" destId="{9D2B8883-3DC1-47AF-9B5D-97A5AAF28D01}" srcOrd="1" destOrd="0" presId="urn:microsoft.com/office/officeart/2005/8/layout/bProcess4"/>
    <dgm:cxn modelId="{842DE443-753E-4538-B19A-4DC7EB075566}" type="presParOf" srcId="{8CF32BCE-690B-406B-8157-98D6DECB2D22}" destId="{F0084138-3B74-4B2C-AEA9-3F9883ADDB40}" srcOrd="15" destOrd="0" presId="urn:microsoft.com/office/officeart/2005/8/layout/bProcess4"/>
    <dgm:cxn modelId="{62B5F99F-30D9-4EC9-8BBD-759F871C2DA5}" type="presParOf" srcId="{8CF32BCE-690B-406B-8157-98D6DECB2D22}" destId="{16A27E54-B8DB-4095-ACBC-A7DDF7487C28}" srcOrd="16" destOrd="0" presId="urn:microsoft.com/office/officeart/2005/8/layout/bProcess4"/>
    <dgm:cxn modelId="{22BDE7C7-47F9-46F8-B67F-A0C49E1371AF}" type="presParOf" srcId="{16A27E54-B8DB-4095-ACBC-A7DDF7487C28}" destId="{01CDD8C1-A63E-4495-8EEA-0A5410B35802}" srcOrd="0" destOrd="0" presId="urn:microsoft.com/office/officeart/2005/8/layout/bProcess4"/>
    <dgm:cxn modelId="{9C350AF4-A994-4DAC-B3BA-E083119F54B1}" type="presParOf" srcId="{16A27E54-B8DB-4095-ACBC-A7DDF7487C28}" destId="{ACF9E96D-9F62-4089-891D-BEBF1D3EDE5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349F79-7CC7-4838-8AB3-86E0D75DFC5B}">
      <dsp:nvSpPr>
        <dsp:cNvPr id="0" name=""/>
        <dsp:cNvSpPr/>
      </dsp:nvSpPr>
      <dsp:spPr>
        <a:xfrm rot="5400000">
          <a:off x="683592" y="1061745"/>
          <a:ext cx="1506238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A94D99-57C6-454C-9432-4059CCD2DED1}">
      <dsp:nvSpPr>
        <dsp:cNvPr id="0" name=""/>
        <dsp:cNvSpPr/>
      </dsp:nvSpPr>
      <dsp:spPr>
        <a:xfrm>
          <a:off x="723527" y="187454"/>
          <a:ext cx="2710098" cy="10894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001 «Услуги по обеспечению деятельности </a:t>
          </a:r>
          <a:r>
            <a:rPr lang="ru-RU" sz="1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акима</a:t>
          </a: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города районного значения, села, поселка, сельского округа»</a:t>
          </a:r>
          <a:endParaRPr lang="ru-RU" sz="1000" kern="1200" dirty="0"/>
        </a:p>
      </dsp:txBody>
      <dsp:txXfrm>
        <a:off x="755435" y="219362"/>
        <a:ext cx="2646282" cy="1025616"/>
      </dsp:txXfrm>
    </dsp:sp>
    <dsp:sp modelId="{263F594C-C081-44DD-BBD6-1772C0EA8842}">
      <dsp:nvSpPr>
        <dsp:cNvPr id="0" name=""/>
        <dsp:cNvSpPr/>
      </dsp:nvSpPr>
      <dsp:spPr>
        <a:xfrm rot="5400411">
          <a:off x="638638" y="2621100"/>
          <a:ext cx="1605052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C5FFDF-ADDF-49B5-BA70-57AE7281F3EA}">
      <dsp:nvSpPr>
        <dsp:cNvPr id="0" name=""/>
        <dsp:cNvSpPr/>
      </dsp:nvSpPr>
      <dsp:spPr>
        <a:xfrm>
          <a:off x="759185" y="1599673"/>
          <a:ext cx="2638784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006 «П о д </a:t>
          </a:r>
          <a:r>
            <a:rPr lang="ru-RU" sz="11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д</a:t>
          </a: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е р ж к 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культурно-досуговой работы на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местном уровне»</a:t>
          </a:r>
          <a:endParaRPr lang="ru-RU" sz="1100" kern="1200" dirty="0"/>
        </a:p>
      </dsp:txBody>
      <dsp:txXfrm>
        <a:off x="797001" y="1637489"/>
        <a:ext cx="2563152" cy="1215516"/>
      </dsp:txXfrm>
    </dsp:sp>
    <dsp:sp modelId="{73D8D4B7-B508-40F5-9719-D1DCD6527B52}">
      <dsp:nvSpPr>
        <dsp:cNvPr id="0" name=""/>
        <dsp:cNvSpPr/>
      </dsp:nvSpPr>
      <dsp:spPr>
        <a:xfrm rot="21398269">
          <a:off x="1450092" y="3412341"/>
          <a:ext cx="3330852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CEE4C6-8045-450E-874B-9E2E0182512E}">
      <dsp:nvSpPr>
        <dsp:cNvPr id="0" name=""/>
        <dsp:cNvSpPr/>
      </dsp:nvSpPr>
      <dsp:spPr>
        <a:xfrm>
          <a:off x="772946" y="3204726"/>
          <a:ext cx="2629036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008 «Освещение улиц в населенных пунктах»</a:t>
          </a:r>
          <a:endParaRPr lang="ru-RU" sz="1200" kern="1200" dirty="0"/>
        </a:p>
      </dsp:txBody>
      <dsp:txXfrm>
        <a:off x="810762" y="3242542"/>
        <a:ext cx="2553404" cy="1215516"/>
      </dsp:txXfrm>
    </dsp:sp>
    <dsp:sp modelId="{99FFEDF9-3EF1-4F08-87E3-3A1015FD6489}">
      <dsp:nvSpPr>
        <dsp:cNvPr id="0" name=""/>
        <dsp:cNvSpPr/>
      </dsp:nvSpPr>
      <dsp:spPr>
        <a:xfrm rot="16301385">
          <a:off x="4034188" y="2613663"/>
          <a:ext cx="1576094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EDA380-7C3A-4B51-8815-53B567446F24}">
      <dsp:nvSpPr>
        <dsp:cNvPr id="0" name=""/>
        <dsp:cNvSpPr/>
      </dsp:nvSpPr>
      <dsp:spPr>
        <a:xfrm>
          <a:off x="4085828" y="3182156"/>
          <a:ext cx="2683135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009 «Обеспечение санитарии населенных пунктов»</a:t>
          </a:r>
          <a:endParaRPr lang="ru-RU" sz="1200" kern="1200" dirty="0"/>
        </a:p>
      </dsp:txBody>
      <dsp:txXfrm>
        <a:off x="4123644" y="3219972"/>
        <a:ext cx="2607503" cy="1215516"/>
      </dsp:txXfrm>
    </dsp:sp>
    <dsp:sp modelId="{FB8EE058-8309-4CB6-A526-036E82D74FE6}">
      <dsp:nvSpPr>
        <dsp:cNvPr id="0" name=""/>
        <dsp:cNvSpPr/>
      </dsp:nvSpPr>
      <dsp:spPr>
        <a:xfrm rot="16200000">
          <a:off x="4059499" y="1023171"/>
          <a:ext cx="1598866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19705F-F98E-41E9-9FC8-BFE017355613}">
      <dsp:nvSpPr>
        <dsp:cNvPr id="0" name=""/>
        <dsp:cNvSpPr/>
      </dsp:nvSpPr>
      <dsp:spPr>
        <a:xfrm>
          <a:off x="4161586" y="1615064"/>
          <a:ext cx="2678422" cy="1275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011 «Благоустройство и озеленение населенных пунктов»</a:t>
          </a:r>
          <a:endParaRPr lang="ru-RU" sz="1000" kern="1200" dirty="0"/>
        </a:p>
      </dsp:txBody>
      <dsp:txXfrm>
        <a:off x="4198952" y="1652430"/>
        <a:ext cx="2603690" cy="1201025"/>
      </dsp:txXfrm>
    </dsp:sp>
    <dsp:sp modelId="{16FB2835-4C33-4462-B448-54DBE3430890}">
      <dsp:nvSpPr>
        <dsp:cNvPr id="0" name=""/>
        <dsp:cNvSpPr/>
      </dsp:nvSpPr>
      <dsp:spPr>
        <a:xfrm>
          <a:off x="4863610" y="220029"/>
          <a:ext cx="3134741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F2A37-40D4-4B93-A3AB-393D5807D7EF}">
      <dsp:nvSpPr>
        <dsp:cNvPr id="0" name=""/>
        <dsp:cNvSpPr/>
      </dsp:nvSpPr>
      <dsp:spPr>
        <a:xfrm>
          <a:off x="4143758" y="1129"/>
          <a:ext cx="2714079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013 «Обеспечение функционирования автомобильных дорог в городах, районного значения, поселках, селах, сельских округах»</a:t>
          </a:r>
          <a:endParaRPr lang="ru-RU" sz="1000" kern="1200" dirty="0"/>
        </a:p>
      </dsp:txBody>
      <dsp:txXfrm>
        <a:off x="4181574" y="38945"/>
        <a:ext cx="2638447" cy="1215516"/>
      </dsp:txXfrm>
    </dsp:sp>
    <dsp:sp modelId="{CEA892CD-4BDC-42B2-BAEC-7F4F26B14041}">
      <dsp:nvSpPr>
        <dsp:cNvPr id="0" name=""/>
        <dsp:cNvSpPr/>
      </dsp:nvSpPr>
      <dsp:spPr>
        <a:xfrm rot="5400000">
          <a:off x="7198802" y="1026997"/>
          <a:ext cx="1606517" cy="19367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16B80-78BB-47B4-9A3A-24F15A80CE50}">
      <dsp:nvSpPr>
        <dsp:cNvPr id="0" name=""/>
        <dsp:cNvSpPr/>
      </dsp:nvSpPr>
      <dsp:spPr>
        <a:xfrm>
          <a:off x="7567969" y="1129"/>
          <a:ext cx="2151913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0" kern="120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022 «</a:t>
          </a:r>
          <a:r>
            <a:rPr lang="ru-RU" sz="10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Капитальные расходы государственного органа»</a:t>
          </a:r>
          <a:endParaRPr lang="ru-RU" sz="1000" kern="1200" dirty="0"/>
        </a:p>
      </dsp:txBody>
      <dsp:txXfrm>
        <a:off x="7605785" y="38945"/>
        <a:ext cx="2076281" cy="1215516"/>
      </dsp:txXfrm>
    </dsp:sp>
    <dsp:sp modelId="{F0084138-3B74-4B2C-AEA9-3F9883ADDB40}">
      <dsp:nvSpPr>
        <dsp:cNvPr id="0" name=""/>
        <dsp:cNvSpPr/>
      </dsp:nvSpPr>
      <dsp:spPr>
        <a:xfrm rot="5103893">
          <a:off x="7059392" y="2785558"/>
          <a:ext cx="1885337" cy="18323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2B8883-3DC1-47AF-9B5D-97A5AAF28D01}">
      <dsp:nvSpPr>
        <dsp:cNvPr id="0" name=""/>
        <dsp:cNvSpPr/>
      </dsp:nvSpPr>
      <dsp:spPr>
        <a:xfrm>
          <a:off x="7567969" y="1615064"/>
          <a:ext cx="2151913" cy="12911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0" kern="120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045 «</a:t>
          </a:r>
          <a:r>
            <a:rPr lang="ru-RU" sz="10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Капитальный и средний ремонт автомобильных дорог в городах районного значения, селах, поселках, сельских округах»</a:t>
          </a:r>
          <a:endParaRPr lang="ru-RU" sz="1000" kern="1200" dirty="0"/>
        </a:p>
      </dsp:txBody>
      <dsp:txXfrm>
        <a:off x="7605785" y="1652880"/>
        <a:ext cx="2076281" cy="1215516"/>
      </dsp:txXfrm>
    </dsp:sp>
    <dsp:sp modelId="{ACF9E96D-9F62-4089-891D-BEBF1D3EDE5B}">
      <dsp:nvSpPr>
        <dsp:cNvPr id="0" name=""/>
        <dsp:cNvSpPr/>
      </dsp:nvSpPr>
      <dsp:spPr>
        <a:xfrm>
          <a:off x="7567969" y="3228999"/>
          <a:ext cx="2151913" cy="18520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040 «Реализация мероприятий для решения вопросов обустройства населенных пунктов в реализацию мер по содействию экономическому развитию регионов в рамках Государственной программы развития регионов до 2025 года»</a:t>
          </a:r>
          <a:endParaRPr lang="ru-RU" sz="1000" kern="1200" dirty="0"/>
        </a:p>
      </dsp:txBody>
      <dsp:txXfrm>
        <a:off x="7622213" y="3283243"/>
        <a:ext cx="2043425" cy="1743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73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621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989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12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56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215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49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68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7850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hlink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076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3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21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052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19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68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38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24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41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C99A5AD-3E1F-49BF-A2A4-84E09001EBB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3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  <p:sldLayoutId id="2147484329" r:id="rId12"/>
    <p:sldLayoutId id="2147484330" r:id="rId13"/>
    <p:sldLayoutId id="2147484331" r:id="rId14"/>
    <p:sldLayoutId id="2147484332" r:id="rId15"/>
    <p:sldLayoutId id="2147484333" r:id="rId16"/>
    <p:sldLayoutId id="2147484334" r:id="rId17"/>
    <p:sldLayoutId id="2147484335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13D00-655E-47B2-A743-876042DB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2185059"/>
            <a:ext cx="8574622" cy="1387039"/>
          </a:xfrm>
        </p:spPr>
        <p:txBody>
          <a:bodyPr/>
          <a:lstStyle/>
          <a:p>
            <a:r>
              <a:rPr lang="ru-RU" dirty="0"/>
              <a:t>Гражданский бюджет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6CE7D0-ADDD-47E9-97EB-0AE53AA188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КГУ «Аппарат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акима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Кайранкольского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сельского округа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Жамбылского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Северо-Казахстанской области» 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2021-2023 годы</a:t>
            </a:r>
          </a:p>
          <a:p>
            <a:r>
              <a:rPr lang="kk-KZ" dirty="0"/>
              <a:t>Исполнение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147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359376" y="679945"/>
            <a:ext cx="7924800" cy="56746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022 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Капитальные расходы государственного органа»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331326"/>
              </p:ext>
            </p:extLst>
          </p:nvPr>
        </p:nvGraphicFramePr>
        <p:xfrm>
          <a:off x="2030029" y="1981200"/>
          <a:ext cx="8172988" cy="20422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27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7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8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r>
                        <a:rPr lang="ru-RU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за</a:t>
                      </a:r>
                      <a:r>
                        <a:rPr lang="ru-RU" sz="1200" b="1" spc="-1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2021 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Причины неисполнения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259,0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259,0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процентов исполнено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693">
                <a:tc>
                  <a:txBody>
                    <a:bodyPr/>
                    <a:lstStyle/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b="1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Приобретение ноутбука</a:t>
                      </a:r>
                      <a:endParaRPr lang="ru-RU" sz="1200" b="1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077397" y="5464036"/>
            <a:ext cx="8096788" cy="687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</a:t>
            </a: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водоснабжения населенных пунктов</a:t>
            </a:r>
            <a:endParaRPr lang="ru-RU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4727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570856" y="632491"/>
            <a:ext cx="8268779" cy="843821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Бюджетная </a:t>
            </a: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045 «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Капитальный и средний ремонт автомобильных дорог в городах районного значения, селах, поселках, сельских округах»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865047"/>
              </p:ext>
            </p:extLst>
          </p:nvPr>
        </p:nvGraphicFramePr>
        <p:xfrm>
          <a:off x="2345026" y="2004040"/>
          <a:ext cx="8494609" cy="30394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4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2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5101">
                  <a:extLst>
                    <a:ext uri="{9D8B030D-6E8A-4147-A177-3AD203B41FA5}">
                      <a16:colId xmlns:a16="http://schemas.microsoft.com/office/drawing/2014/main" val="4000472151"/>
                    </a:ext>
                  </a:extLst>
                </a:gridCol>
              </a:tblGrid>
              <a:tr h="396351">
                <a:tc gridSpan="4">
                  <a:txBody>
                    <a:bodyPr/>
                    <a:lstStyle/>
                    <a:p>
                      <a:pPr marL="191452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Расходы </a:t>
                      </a:r>
                      <a:r>
                        <a:rPr sz="18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 </a:t>
                      </a:r>
                      <a:r>
                        <a:rPr sz="18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бюджетной </a:t>
                      </a:r>
                      <a:r>
                        <a:rPr sz="18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программе,</a:t>
                      </a:r>
                      <a:r>
                        <a:rPr sz="1800" spc="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всего</a:t>
                      </a:r>
                      <a:endParaRPr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05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</a:t>
                      </a:r>
                      <a:r>
                        <a:rPr lang="kk-KZ" sz="1200" b="1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за 2021 год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Причины неисполнения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187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i="0" spc="-1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10 210,0</a:t>
                      </a: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10 209,5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Остаток средств от плана 0,5 тыс.тенге, экономия за счет округление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51">
                <a:tc gridSpan="4">
                  <a:txBody>
                    <a:bodyPr/>
                    <a:lstStyle/>
                    <a:p>
                      <a:pPr marL="24663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</a:t>
                      </a:r>
                      <a:r>
                        <a:rPr sz="1800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прямого</a:t>
                      </a:r>
                      <a:r>
                        <a:rPr sz="1800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4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241">
                <a:tc>
                  <a:txBody>
                    <a:bodyPr/>
                    <a:lstStyle/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Средний ремонт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внутрипоселковой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дороги по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ул.Мира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селе Кайранколь,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Жамбылского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района, Северо-Казахстанской области</a:t>
                      </a:r>
                      <a:endParaRPr lang="ru-RU" sz="1200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200" b="0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10134599" y="176988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2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Прямоугольник 1"/>
          <p:cNvSpPr/>
          <p:nvPr/>
        </p:nvSpPr>
        <p:spPr>
          <a:xfrm>
            <a:off x="2454032" y="5629449"/>
            <a:ext cx="8135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осуществляются капитальные расходы подведомственных государственных учреждений и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569853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570856" y="632491"/>
            <a:ext cx="8268779" cy="139781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Бюджетная </a:t>
            </a: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040 «Реализация мероприятий для решения вопросов обустройства населенных пунктов в реализацию мер по содействию экономическому развитию регионов в рамках Государственной программы развития регионов до 2025 года»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279709"/>
              </p:ext>
            </p:extLst>
          </p:nvPr>
        </p:nvGraphicFramePr>
        <p:xfrm>
          <a:off x="2345026" y="2004040"/>
          <a:ext cx="8494609" cy="35089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4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42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5101">
                  <a:extLst>
                    <a:ext uri="{9D8B030D-6E8A-4147-A177-3AD203B41FA5}">
                      <a16:colId xmlns:a16="http://schemas.microsoft.com/office/drawing/2014/main" val="4000472151"/>
                    </a:ext>
                  </a:extLst>
                </a:gridCol>
              </a:tblGrid>
              <a:tr h="396351">
                <a:tc gridSpan="4">
                  <a:txBody>
                    <a:bodyPr/>
                    <a:lstStyle/>
                    <a:p>
                      <a:pPr marL="191452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Расходы </a:t>
                      </a:r>
                      <a:r>
                        <a:rPr sz="18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 </a:t>
                      </a:r>
                      <a:r>
                        <a:rPr sz="18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бюджетной </a:t>
                      </a:r>
                      <a:r>
                        <a:rPr sz="18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программе,</a:t>
                      </a:r>
                      <a:r>
                        <a:rPr sz="1800" spc="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всего</a:t>
                      </a:r>
                      <a:endParaRPr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05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</a:t>
                      </a:r>
                      <a:r>
                        <a:rPr lang="kk-KZ" sz="1200" b="1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за 2021 год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Причины неисполнения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187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i="0" spc="-1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spc="-5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spc="-5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процентов исполнено</a:t>
                      </a: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51">
                <a:tc gridSpan="4">
                  <a:txBody>
                    <a:bodyPr/>
                    <a:lstStyle/>
                    <a:p>
                      <a:pPr marL="246634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</a:t>
                      </a:r>
                      <a:r>
                        <a:rPr sz="1800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прямого</a:t>
                      </a:r>
                      <a:r>
                        <a:rPr sz="1800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4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241">
                <a:tc>
                  <a:txBody>
                    <a:bodyPr/>
                    <a:lstStyle/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Текущий ремонт памятника в с. Кайранколь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Жамбылского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района СКО</a:t>
                      </a:r>
                      <a:endParaRPr lang="en-US" sz="1200" b="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en-US" sz="1200" b="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Услуги присоединения к электрическим сетям по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ул.Муканова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селе Украинское и по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ул.Комсомольская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с.Кайранколь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Жамбылский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район, Северо-Казахстанская область</a:t>
                      </a:r>
                      <a:endParaRPr lang="ru-RU" sz="1200" b="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endParaRPr 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10134599" y="176988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2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29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2824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543445" y="1668037"/>
            <a:ext cx="7601488" cy="3020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/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spc="-5" dirty="0" err="1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spc="30" dirty="0" err="1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в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ма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ию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35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лен 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ра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кий  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90" dirty="0">
                <a:latin typeface="Arial" panose="020B0604020202020204" pitchFamily="34" charset="0"/>
                <a:cs typeface="Arial" panose="020B0604020202020204" pitchFamily="34" charset="0"/>
              </a:rPr>
              <a:t>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КГУ «Аппарат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акима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Кайранкольского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сельского округа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Жамбылского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Северо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Казахстанской области» на 2021-2023 годы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который</a:t>
            </a:r>
            <a:r>
              <a:rPr lang="ru-RU" spc="1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содержит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основных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показателях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r>
              <a:rPr lang="ru-RU" spc="-110" dirty="0">
                <a:latin typeface="Arial" panose="020B0604020202020204" pitchFamily="34" charset="0"/>
                <a:cs typeface="Arial" panose="020B0604020202020204" pitchFamily="34" charset="0"/>
              </a:rPr>
              <a:t> округа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700"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7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	сельского округа </a:t>
            </a:r>
            <a:r>
              <a:rPr lang="ru-RU" spc="-15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ер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 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 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15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ии район</a:t>
            </a:r>
            <a:r>
              <a:rPr lang="ru-RU" spc="-15" dirty="0">
                <a:latin typeface="Arial" panose="020B0604020202020204" pitchFamily="34" charset="0"/>
                <a:cs typeface="Arial" panose="020B0604020202020204" pitchFamily="34" charset="0"/>
              </a:rPr>
              <a:t>ного маслихата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8 января</a:t>
            </a:r>
            <a:r>
              <a:rPr lang="ru-RU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ru-RU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 58/1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" marR="7620" indent="640080" algn="just">
              <a:spcBef>
                <a:spcPts val="1580"/>
              </a:spcBef>
              <a:tabLst>
                <a:tab pos="1878330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40080" algn="just">
              <a:lnSpc>
                <a:spcPct val="106700"/>
              </a:lnSpc>
              <a:spcBef>
                <a:spcPts val="10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09800" y="582436"/>
            <a:ext cx="8268779" cy="44435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2800" spc="-1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Уважаемые</a:t>
            </a:r>
            <a:r>
              <a:rPr sz="28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посетители</a:t>
            </a:r>
            <a:r>
              <a:rPr sz="2800" spc="-9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сайта!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E6324-8164-401D-88DE-70F0F8D4C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406" y="575984"/>
            <a:ext cx="8911687" cy="663152"/>
          </a:xfrm>
        </p:spPr>
        <p:txBody>
          <a:bodyPr>
            <a:normAutofit fontScale="90000"/>
          </a:bodyPr>
          <a:lstStyle/>
          <a:p>
            <a:r>
              <a:rPr lang="ru-RU" dirty="0"/>
              <a:t>Бюджетные программы на 2021-2023 годы</a:t>
            </a:r>
          </a:p>
        </p:txBody>
      </p:sp>
      <p:graphicFrame>
        <p:nvGraphicFramePr>
          <p:cNvPr id="33" name="Объект 32">
            <a:extLst>
              <a:ext uri="{FF2B5EF4-FFF2-40B4-BE49-F238E27FC236}">
                <a16:creationId xmlns:a16="http://schemas.microsoft.com/office/drawing/2014/main" id="{D02FEC48-4518-4089-9E38-04CA7E160E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8979062"/>
              </p:ext>
            </p:extLst>
          </p:nvPr>
        </p:nvGraphicFramePr>
        <p:xfrm>
          <a:off x="1453414" y="1491916"/>
          <a:ext cx="10443411" cy="508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7527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254378" y="0"/>
            <a:ext cx="7924800" cy="84446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 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по обеспечению деятельности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акима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города районного значения, села, поселка, сельского округа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033713"/>
              </p:ext>
            </p:extLst>
          </p:nvPr>
        </p:nvGraphicFramePr>
        <p:xfrm>
          <a:off x="1173192" y="1659672"/>
          <a:ext cx="10377578" cy="37577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82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4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452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688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498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r>
                        <a:rPr lang="kk-KZ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за 2021 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1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lang="kk-KZ" sz="1100" b="1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1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1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2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Причина неисполнения</a:t>
                      </a:r>
                      <a:endParaRPr lang="ru-RU" sz="12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97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8162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spc="-5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24 903,0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24 897,6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Остаток средств от плана 0,5 тыс.тенге, экономия за счет округление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070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6402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Прошли курсы повышения квалификации государственных служащих, человек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административные государственные служащие, </a:t>
                      </a:r>
                      <a:r>
                        <a:rPr lang="ru-RU" sz="1000" kern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шт.единиц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технические работники, единиц</a:t>
                      </a:r>
                      <a:endParaRPr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3,25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3,25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337094" y="5615795"/>
            <a:ext cx="9119070" cy="6091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финансирование на обеспечение деятельности аппарата </a:t>
            </a:r>
            <a:r>
              <a:rPr lang="ru-RU" sz="11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акимата</a:t>
            </a:r>
            <a:r>
              <a:rPr lang="ru-RU" sz="11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сельского округа, содержание штатной численности и работников, осуществляющих техническое обслуживание для достижения стратегических целей по обеспечению доходности государственного бюджета, эффективности исполнения государственных расходов и обязательств</a:t>
            </a: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10310545" y="1393111"/>
            <a:ext cx="895167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295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498925" y="718713"/>
            <a:ext cx="8243196" cy="1398460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006 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культурно-досуговой работы на </a:t>
            </a:r>
            <a:b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местном уровне»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840476"/>
              </p:ext>
            </p:extLst>
          </p:nvPr>
        </p:nvGraphicFramePr>
        <p:xfrm>
          <a:off x="2286003" y="2058380"/>
          <a:ext cx="8669041" cy="23698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2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1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435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lang="ru-RU" sz="1200" b="1" spc="-3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lang="ru-RU" sz="1200" b="1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lang="ru-RU"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spc="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 </a:t>
                      </a:r>
                      <a:r>
                        <a:rPr lang="ru-RU" sz="1200" b="1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 б</a:t>
                      </a:r>
                      <a:r>
                        <a:rPr lang="ru-RU" sz="1200" b="1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lang="ru-RU" sz="1200" b="1" spc="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lang="ru-RU" sz="1200" b="1" spc="-3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lang="ru-RU" sz="1200" b="1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lang="ru-RU" sz="1200" b="1" spc="-4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lang="ru-RU" sz="1200" b="1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200" b="1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 п</a:t>
                      </a:r>
                      <a:r>
                        <a:rPr lang="ru-RU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 за 2021 год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spc="-5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kk-KZ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Причина неисполнения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128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4 313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4 312,7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Остаток средств от плана 0,3 тыс.тенге, экономия за счет округление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06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714">
                <a:tc>
                  <a:txBody>
                    <a:bodyPr/>
                    <a:lstStyle/>
                    <a:p>
                      <a:pPr marL="90805" marR="80010" algn="l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деятельности  сельского клуба в пределах лимита штатной численности (единиц)</a:t>
                      </a:r>
                      <a:endParaRPr lang="ru-RU" sz="1200" b="1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2,25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2,25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01086" y="4618315"/>
            <a:ext cx="7868189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 содержание культурно досугового центра  в пределах лимита штатной численности с целью проведения качественных культурно-массовых мероприятий</a:t>
            </a: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153095" y="1883332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056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206086" y="936688"/>
            <a:ext cx="8243196" cy="56746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008 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Освещение улиц в населенных пунктах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319457"/>
              </p:ext>
            </p:extLst>
          </p:nvPr>
        </p:nvGraphicFramePr>
        <p:xfrm>
          <a:off x="2491409" y="2058380"/>
          <a:ext cx="8463635" cy="30015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7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1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435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r>
                        <a:rPr lang="ru-RU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на 2021 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spc="-5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Причина неисполнения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128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2 806,1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2 805,1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процентов исполнено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06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714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kern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Оплата за электроэнергию, Квт.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200" kern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Услуги присоединения к электрическим сетям по ул. Парковая, ул. Гагарина и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ул.Строительная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в селе Украинское, </a:t>
                      </a:r>
                      <a:r>
                        <a:rPr lang="ru-RU" sz="12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Жамбылский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район, Северо-Казахстанская область</a:t>
                      </a:r>
                      <a:endParaRPr lang="ru-RU" sz="1200" kern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301,8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kk-KZ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kk-KZ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301,8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120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lang="ru-RU" sz="120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ru-RU" sz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491409" y="5573638"/>
            <a:ext cx="7370832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оплата за уличное освещение населенных пунктов и техническое обслуживание линии электропередач</a:t>
            </a: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153095" y="1883332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730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464604"/>
              </p:ext>
            </p:extLst>
          </p:nvPr>
        </p:nvGraphicFramePr>
        <p:xfrm>
          <a:off x="2277686" y="1928129"/>
          <a:ext cx="8561951" cy="24903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6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9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1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5511">
                <a:tc gridSpan="4">
                  <a:txBody>
                    <a:bodyPr/>
                    <a:lstStyle/>
                    <a:p>
                      <a:pPr marL="191452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Расходы 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 </a:t>
                      </a:r>
                      <a:r>
                        <a:rPr sz="16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бюджетной 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программе,</a:t>
                      </a:r>
                      <a:r>
                        <a:rPr sz="1600" spc="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всего</a:t>
                      </a:r>
                      <a:endParaRPr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236">
                <a:tc>
                  <a:txBody>
                    <a:bodyPr/>
                    <a:lstStyle/>
                    <a:p>
                      <a:pPr marL="91440" marR="8763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10" dirty="0" err="1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программе</a:t>
                      </a:r>
                      <a:r>
                        <a:rPr lang="en-US" sz="1200" b="1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за</a:t>
                      </a:r>
                      <a:r>
                        <a:rPr lang="ru-RU" sz="1200" b="1" spc="-10" baseline="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2021 год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Причины неисполнения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641">
                <a:tc>
                  <a:txBody>
                    <a:bodyPr/>
                    <a:lstStyle/>
                    <a:p>
                      <a:pPr marL="91440" marR="80645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612140" algn="l"/>
                          <a:tab pos="1029969" algn="l"/>
                          <a:tab pos="1597025" algn="l"/>
                          <a:tab pos="2501900" algn="l"/>
                        </a:tabLs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Расходы по бюджетной программе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280,0</a:t>
                      </a:r>
                    </a:p>
                  </a:txBody>
                  <a:tcPr marL="0" marR="0" marT="13398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280,0</a:t>
                      </a:r>
                    </a:p>
                  </a:txBody>
                  <a:tcPr marL="0" marR="0" marT="13398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процентов исполнено</a:t>
                      </a:r>
                    </a:p>
                  </a:txBody>
                  <a:tcPr marL="0" marR="0" marT="13398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641">
                <a:tc gridSpan="4">
                  <a:txBody>
                    <a:bodyPr/>
                    <a:lstStyle/>
                    <a:p>
                      <a:pPr marL="91440" marR="80645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12140" algn="l"/>
                          <a:tab pos="1029969" algn="l"/>
                          <a:tab pos="1597025" algn="l"/>
                          <a:tab pos="2501900" algn="l"/>
                        </a:tabLst>
                        <a:defRPr/>
                      </a:pPr>
                      <a:r>
                        <a:rPr lang="ru-RU"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lang="ru-RU"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lang="ru-RU"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91440" marR="80645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612140" algn="l"/>
                          <a:tab pos="1029969" algn="l"/>
                          <a:tab pos="1597025" algn="l"/>
                          <a:tab pos="2501900" algn="l"/>
                        </a:tabLst>
                      </a:pP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641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kk-KZ" sz="1200" kern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Обустройство</a:t>
                      </a:r>
                      <a:r>
                        <a:rPr lang="kk-KZ" sz="1200" kern="1200" spc="-5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свалок сельского округа</a:t>
                      </a:r>
                      <a:endParaRPr lang="kk-KZ"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r>
                        <a:rPr lang="kk-KZ" sz="120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5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3398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10114144" y="1753081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40183" y="5191859"/>
            <a:ext cx="7773961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r>
              <a:rPr lang="ru-RU" sz="1400" dirty="0">
                <a:latin typeface="Arial"/>
                <a:cs typeface="Arial"/>
              </a:rPr>
              <a:t>	</a:t>
            </a:r>
            <a:r>
              <a:rPr lang="ru-RU" sz="1200" i="1" dirty="0"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финансирование содержания свалок ТБО и </a:t>
            </a:r>
            <a:r>
              <a:rPr lang="ru-RU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буртовка</a:t>
            </a:r>
            <a:endParaRPr lang="ru-RU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"/>
          <p:cNvSpPr txBox="1"/>
          <p:nvPr/>
        </p:nvSpPr>
        <p:spPr>
          <a:xfrm>
            <a:off x="2133600" y="826174"/>
            <a:ext cx="7646670" cy="58028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-635" algn="ctr">
              <a:spcBef>
                <a:spcPts val="105"/>
              </a:spcBef>
            </a:pP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Бюджетная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</a:p>
          <a:p>
            <a:pPr marL="12065" marR="5080" indent="-635" algn="ctr">
              <a:spcBef>
                <a:spcPts val="105"/>
              </a:spcBef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009 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«Обеспечение санитарии населенных пунктов»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05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359376" y="572223"/>
            <a:ext cx="7924800" cy="567463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011 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Благоустройство и озеленение населенных пунктов</a:t>
            </a: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190383"/>
              </p:ext>
            </p:extLst>
          </p:nvPr>
        </p:nvGraphicFramePr>
        <p:xfrm>
          <a:off x="2030029" y="1981200"/>
          <a:ext cx="8172988" cy="2261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27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7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89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90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r>
                        <a:rPr lang="ru-RU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на 2021 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Причина неисполнения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процентов исполнено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693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200" kern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200" kern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kern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Изготовление баннеров (м2)</a:t>
                      </a: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2275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125922" y="1128236"/>
            <a:ext cx="8243196" cy="1398460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013 «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функционирования автомобильных дорог в городах, районного значения, поселках, селах, сельских округах»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15324"/>
              </p:ext>
            </p:extLst>
          </p:nvPr>
        </p:nvGraphicFramePr>
        <p:xfrm>
          <a:off x="2286003" y="2058380"/>
          <a:ext cx="8669041" cy="229138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2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1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7435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r>
                        <a:rPr lang="ru-RU" sz="1200" b="1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за 2021 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spc="-5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Причина неисполнения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064">
                <a:tc>
                  <a:txBody>
                    <a:bodyPr/>
                    <a:lstStyle/>
                    <a:p>
                      <a:pPr marL="91440" marR="8128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939,0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939,0</a:t>
                      </a: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 процентов исполнено</a:t>
                      </a:r>
                      <a:endParaRPr sz="12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06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714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Зимнее содержание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внутрипоселковых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дорог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Кайранкольского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сельского округа </a:t>
                      </a:r>
                      <a:r>
                        <a:rPr lang="ru-RU" sz="12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Жамбылского</a:t>
                      </a:r>
                      <a:r>
                        <a:rPr lang="ru-RU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района СКО </a:t>
                      </a:r>
                      <a:endParaRPr lang="ru-RU" sz="1200" kern="1200" spc="-2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13425" y="4524811"/>
            <a:ext cx="7868189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indent="-635" algn="just">
              <a:spcBef>
                <a:spcPts val="90"/>
              </a:spcBef>
            </a:pP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</a:t>
            </a:r>
            <a:r>
              <a:rPr lang="ru-RU" sz="1200" i="1" dirty="0">
                <a:solidFill>
                  <a:schemeClr val="tx1"/>
                </a:solidFill>
              </a:rPr>
              <a:t>финансирование работ на содержание </a:t>
            </a:r>
            <a:r>
              <a:rPr lang="ru-RU" sz="1200" i="1" dirty="0" err="1">
                <a:solidFill>
                  <a:schemeClr val="tx1"/>
                </a:solidFill>
              </a:rPr>
              <a:t>внутрипоселковых</a:t>
            </a:r>
            <a:r>
              <a:rPr lang="ru-RU" sz="1200" i="1" dirty="0">
                <a:solidFill>
                  <a:schemeClr val="tx1"/>
                </a:solidFill>
              </a:rPr>
              <a:t> дорого сельского округа</a:t>
            </a:r>
            <a:endParaRPr lang="ru-RU" sz="1200" i="1" dirty="0">
              <a:solidFill>
                <a:schemeClr val="tx1"/>
              </a:solidFill>
              <a:latin typeface="Arial Rounded MT Bold" panose="020F0704030504030204" pitchFamily="34" charset="0"/>
              <a:cs typeface="Arial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153095" y="1883332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309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803</TotalTime>
  <Words>842</Words>
  <Application>Microsoft Office PowerPoint</Application>
  <PresentationFormat>Широкоэкранный</PresentationFormat>
  <Paragraphs>233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Rounded MT Bold</vt:lpstr>
      <vt:lpstr>Candara</vt:lpstr>
      <vt:lpstr>Corbel</vt:lpstr>
      <vt:lpstr>Times New Roman</vt:lpstr>
      <vt:lpstr>Параллакс</vt:lpstr>
      <vt:lpstr>Гражданский бюджет</vt:lpstr>
      <vt:lpstr>Уважаемые посетители сайта!</vt:lpstr>
      <vt:lpstr>Бюджетные программы на 2021-2023 годы</vt:lpstr>
      <vt:lpstr>Бюджетная программа  001 «Услуги по обеспечению деятельности акима города районного значения, села, поселка, сельского округа»</vt:lpstr>
      <vt:lpstr>Бюджетная программа  006 «Поддержка культурно-досуговой работы на  местном уровне»  </vt:lpstr>
      <vt:lpstr>Бюджетная программа  008 «Освещение улиц в населенных пунктах»</vt:lpstr>
      <vt:lpstr>Презентация PowerPoint</vt:lpstr>
      <vt:lpstr>Бюджетная программа  011 «Благоустройство и озеленение населенных пунктов»</vt:lpstr>
      <vt:lpstr>Бюджетная программа  013 «Обеспечение функционирования автомобильных дорог в городах, районного значения, поселках, селах, сельских округах»  »</vt:lpstr>
      <vt:lpstr>Бюджетная программа  022 «Капитальные расходы государственного органа»</vt:lpstr>
      <vt:lpstr>Бюджетная программа  045 «Капитальный и средний ремонт автомобильных дорог в городах районного значения, селах, поселках, сельских округах»</vt:lpstr>
      <vt:lpstr>Бюджетная программа  040 «Реализация мероприятий для решения вопросов обустройства населенных пунктов в реализацию мер по содействию экономическому развитию регионов в рамках Государственной программы развития регионов до 2025 года»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Гражданский бюджет</dc:title>
  <dc:creator>Khamzina1</dc:creator>
  <cp:lastModifiedBy>Кульзира Етекбаева</cp:lastModifiedBy>
  <cp:revision>67</cp:revision>
  <cp:lastPrinted>2022-02-21T11:11:03Z</cp:lastPrinted>
  <dcterms:created xsi:type="dcterms:W3CDTF">2021-01-27T03:51:23Z</dcterms:created>
  <dcterms:modified xsi:type="dcterms:W3CDTF">2022-02-23T13:37:58Z</dcterms:modified>
</cp:coreProperties>
</file>